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0" r:id="rId2"/>
    <p:sldId id="258" r:id="rId3"/>
    <p:sldId id="259" r:id="rId4"/>
    <p:sldId id="256" r:id="rId5"/>
    <p:sldId id="257" r:id="rId6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/>
    <p:restoredTop sz="94647"/>
  </p:normalViewPr>
  <p:slideViewPr>
    <p:cSldViewPr snapToGrid="0" snapToObjects="1">
      <p:cViewPr varScale="1">
        <p:scale>
          <a:sx n="134" d="100"/>
          <a:sy n="134" d="100"/>
        </p:scale>
        <p:origin x="184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88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807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845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711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4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24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21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60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801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645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27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09F8F-68D3-E341-8D25-33583B8F1692}" type="datetimeFigureOut">
              <a:rPr lang="en-US" smtClean="0"/>
              <a:t>2/10/21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4311D-1039-C043-9545-44C2C93CE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5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B648E6-48A1-AE4B-9376-DB8615485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34" y="171450"/>
            <a:ext cx="8891416" cy="650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709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ACCA29-64F2-9C45-AB1E-F30B1AF2B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76" y="95249"/>
            <a:ext cx="9052724" cy="662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91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E00DCA-A0CF-7C41-8148-8EBFC1AB4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33" y="142875"/>
            <a:ext cx="9035867" cy="661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770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90FB7-296B-DE47-AC54-2E9094327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51" y="276225"/>
            <a:ext cx="8795824" cy="643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73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020A25-A932-B348-89D2-0AA23A446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33" y="219075"/>
            <a:ext cx="8797742" cy="643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94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0</Words>
  <Application>Microsoft Macintosh PowerPoint</Application>
  <PresentationFormat>Letter Paper (8.5x11 in)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McElhany</dc:creator>
  <cp:lastModifiedBy>Paul McElhany</cp:lastModifiedBy>
  <cp:revision>1</cp:revision>
  <dcterms:created xsi:type="dcterms:W3CDTF">2021-02-10T17:24:51Z</dcterms:created>
  <dcterms:modified xsi:type="dcterms:W3CDTF">2021-02-10T17:31:34Z</dcterms:modified>
</cp:coreProperties>
</file>

<file path=docProps/thumbnail.jpeg>
</file>